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cabc83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6cabc83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ccaf7779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ccaf7779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ccaf7779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ccaf7779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caf7779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caf7779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caf777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caf777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9f5132f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9f5132f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c9f5132f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c9f5132f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ccaf777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ccaf777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c9f5132f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c9f5132f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cd459766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cd459766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cd459766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cd459766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abc8366a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abc8366a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caf7779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ccaf7779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ccaf7779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ccaf7779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ccaf7779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ccaf7779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ccaf7779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ccaf7779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ccaf7779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ccaf7779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caf7779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caf7779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ccaf7779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ccaf7779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ccaf7779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ccaf7779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cd459766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cd459766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cd459766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cd459766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ccaf777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ccaf777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cd459766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cd459766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cd459766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cd459766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cd459766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cd459766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cd459766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cd459766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cd4597668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cd459766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cd4597668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cd4597668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cd459766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cd459766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cd4597668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cd4597668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cd4597668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cd4597668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c9f5132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c9f5132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cf8acf4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cf8acf4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cd4597668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cd4597668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cd459766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cd459766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cd4597668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cd4597668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cd4597668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cd4597668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cd4597668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cd4597668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cd4597668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cd4597668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cd459766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cd459766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cd4597668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cd4597668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d4597668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cd4597668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cd4597668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cd4597668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cabc8366a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cabc8366a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cd4597668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cd4597668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cd4597668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cd4597668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bcf8acf4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bcf8acf4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bd9ddfa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bd9ddfa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c9f5132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c9f5132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d9ddfa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d9ddfa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d9ddfa0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bd9ddfa0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bd9ddfa0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bd9ddfa0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bd9ddfa0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bd9ddfa0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ce1a027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ce1a027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caf7779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caf7779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bd9ddfa0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bd9ddfa0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7e7756782d9c1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b7e7756782d9c1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ce791a5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ce791a5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ccaf7779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ccaf7779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ce791a5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ce791a5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c9f5132f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c9f5132f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cd4597668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cd4597668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cd4597668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cd459766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c9f5132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c9f5132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c9f5132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c9f5132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cf8acf4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bcf8acf4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ce791a5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ce791a5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cd459766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cd459766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ce1a027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ce1a027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57049" y="152400"/>
            <a:ext cx="934554" cy="43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567800" y="567550"/>
            <a:ext cx="4008400" cy="4008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unrealengine.com/ja/Engine/Animation/AnimMontage/Editor/index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unrealengine.com/ja/Gameplay/Tags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18.jp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unrealengine.com/ja/Engine/ArtificialIntelligence/BehaviorTrees/index.html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df5d9sno-HSE9zgEVxt8Z9XUQGmKVjSc/view" TargetMode="External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y6wowWxG4yuyP59PI_hIRd-kVr-1w4W7/view" TargetMode="External"/><Relationship Id="rId4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hyperlink" Target="https://wiki.unrealengine.com/Assets_Naming_Convention_J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5194625" y="3813200"/>
            <a:ext cx="3352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新大阪</a:t>
            </a: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UE4勉強会 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24000" y="2028750"/>
            <a:ext cx="6696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「アクションゲーム開発をしてみて」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 プログラマ編</a:t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「アニメーション必要条件」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・アニメーションの追加がしやすいようにする。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822625" y="1881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・BPとABPの連携を複雑になりすぎないようにする。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822625" y="2338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・自分達が全く理解出来ていない機能を使わない。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最終的に出来たABP1/2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88" y="1545075"/>
            <a:ext cx="4834625" cy="33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「最終的に出来たABP2/2」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370" y="1545075"/>
            <a:ext cx="4834617" cy="33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アニメーション遷移までの流れ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518200" y="2313600"/>
            <a:ext cx="1727700" cy="127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EnemyBP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2558925" y="2772850"/>
            <a:ext cx="10872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3973900" y="2279650"/>
            <a:ext cx="1781400" cy="127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EnemyABP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6759975" y="1097700"/>
            <a:ext cx="1695600" cy="121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Animation</a:t>
            </a:r>
            <a:endParaRPr b="1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Montage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2466250" y="2220175"/>
            <a:ext cx="1287300" cy="4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状態を伝える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6" name="Google Shape;166;p25"/>
          <p:cNvSpPr/>
          <p:nvPr/>
        </p:nvSpPr>
        <p:spPr>
          <a:xfrm rot="-2217506">
            <a:off x="5745741" y="2251097"/>
            <a:ext cx="1087261" cy="2917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 rot="1695732">
            <a:off x="5745793" y="3317897"/>
            <a:ext cx="1087206" cy="29179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6759975" y="3459900"/>
            <a:ext cx="1695600" cy="121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Animation</a:t>
            </a:r>
            <a:endParaRPr b="1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Montage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概要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822625" y="1424250"/>
            <a:ext cx="7164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ステートマシンは複雑になると後々大変なので基本的には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Animation Montageを使用するようにした。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Animation Montageについては公式ドキュメントに詳しく書いています。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   </a:t>
            </a:r>
            <a:r>
              <a:rPr lang="ja" sz="1100" u="sng">
                <a:solidFill>
                  <a:schemeClr val="hlink"/>
                </a:solidFill>
                <a:hlinkClick r:id="rId3"/>
              </a:rPr>
              <a:t>https://docs.unrealengine.com/ja/Engine/Animation/AnimMontage/Editor/index.html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822625" y="2719650"/>
            <a:ext cx="7164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・EnmeyBPの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状態を受け取りEnemyABP内で状態に沿った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アニメーション遷移をする。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822625" y="3405450"/>
            <a:ext cx="7164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アニメーションと連動したい処理はアニメーション通知を使用した。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アニメーションの遷移1/2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アニメーション遷移にはGamePlayTagを利用して行う。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822625" y="1957650"/>
            <a:ext cx="7164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・EnemyBP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内でGamePlayTagの情報を持った変数を作り、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その変数を受信をする。目的のGamePlayTagならアニメーションを遷移する。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38" y="2833700"/>
            <a:ext cx="5886325" cy="1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「アニメーションの遷移2/2」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822625" y="1424250"/>
            <a:ext cx="7164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・※GamePlayTagの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変数の値の変更はABP内ではしないようにルール化。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　変更箇所が多くなると遷移の管理が難しくなるため。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822625" y="2110050"/>
            <a:ext cx="7164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ABP内ではアニメーションの振る舞いをさせることだけ(基本的に受信)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させるやり方が個人的におすすめ。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1953450" y="3191850"/>
            <a:ext cx="1727700" cy="127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EnemyBP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3994175" y="3651100"/>
            <a:ext cx="10872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409150" y="3157900"/>
            <a:ext cx="1781400" cy="127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EnemyABP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3901500" y="3098425"/>
            <a:ext cx="1287300" cy="4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状態を伝える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「GamePlayTag1/3」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822625" y="14242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・オブジェクトを特定、分類、マッチング、フィルタリングすることできるもの。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822625" y="19576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階層持つことができる。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822625" y="25672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公式ドキュメントに詳しいことは書いてあるので見てください！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sz="1100" u="sng">
                <a:solidFill>
                  <a:schemeClr val="hlink"/>
                </a:solidFill>
                <a:hlinkClick r:id="rId3"/>
              </a:rPr>
              <a:t>https://docs.unrealengine.com/ja/Gameplay/Tags/index.html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「GamePlayTag2/3」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822625" y="14242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・GamePlayTagは管理がしやすい。(UE4のプロジェクト内のGamePlay Tag List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からタグ全体を見ることが出来る。検索・追加・削除が簡単にできる。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25" y="2248225"/>
            <a:ext cx="6377292" cy="25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「GamePlayTag3/3」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822625" y="14242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今回のゲームの場合、キャラクターの状態の管理とダメージの種類を分けるのに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GamePlayTag利用してます。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673625"/>
            <a:ext cx="28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「自己紹介」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22625" y="13480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名前：小屋　聖揮　21才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22625" y="2210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バンタンゲームアカデミー大阪校　ゲームプログラム総合2年</a:t>
            </a:r>
            <a:endParaRPr b="1">
              <a:solidFill>
                <a:srgbClr val="EFEFE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2625" y="2641350"/>
            <a:ext cx="58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・最近はアナログゲームを作ろうと考えてます。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UE4歴は1年半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22625" y="3072450"/>
            <a:ext cx="251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現在就活中です。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22625" y="17791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Twitter：Ya-kon　@Ya_konpota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50" y="3547500"/>
            <a:ext cx="2113248" cy="11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50" y="3547500"/>
            <a:ext cx="2113248" cy="11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50" y="3547500"/>
            <a:ext cx="2113251" cy="11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アニメーション通知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822625" y="1424250"/>
            <a:ext cx="7823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・Animation Montage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内で通知を作成し、主にアニメーションの終了通知・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攻撃時の当たり判定ON・OF通知などで活用。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050" y="2203050"/>
            <a:ext cx="3731900" cy="27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971150" y="2285400"/>
            <a:ext cx="52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「キャラクターの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行動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制御」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敵キャラクター行動制御の必要条件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デバッグがしやすい。(ここが一番重要)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22625" y="1881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・敵の行動ごとにプログラマが作業することができる。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「Behavior Tree」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簡単にいうとキャラクターに意思決定と判断をさせるもの。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822625" y="1881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条件式によって対応しているタスク(アクション)を実行する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822625" y="2338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詳しくは公式ドキュメントに書いてます！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sz="1100" u="sng">
                <a:solidFill>
                  <a:schemeClr val="hlink"/>
                </a:solidFill>
                <a:hlinkClick r:id="rId3"/>
              </a:rPr>
              <a:t>https://docs.unrealengine.com/ja/Engine/ArtificialIntelligence/BehaviorTrees/index.html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775" y="3002250"/>
            <a:ext cx="3236457" cy="2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なぜ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Behavior Tree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なのか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タスクごとにプログラマが処理を組める。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822625" y="1881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ゲームプレイ中にフローの流れがはっきり見えてデバッグが容易。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実際にできたBehavior Tree1/2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50" y="1427975"/>
            <a:ext cx="5988099" cy="35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「実際にできたBehavior Tree2/2」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50" y="1427975"/>
            <a:ext cx="5988099" cy="35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950" y="1427975"/>
            <a:ext cx="5988100" cy="35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「概要」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822625" y="1424250"/>
            <a:ext cx="716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・Task、Service、Decoratorを自分達で新しく作りBehavior Tree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の挙動を制御。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822625" y="2186250"/>
            <a:ext cx="716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・Behavior Treeと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ABPとBPの関係は後ほどざっくり話します。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「Serviceの主な使い方」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822625" y="1424250"/>
            <a:ext cx="7784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・Blackbordで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使用する変数の更新。(プレイヤーの情報・ダメージが入ったかどうかなど)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388" y="1995925"/>
            <a:ext cx="2677224" cy="29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「Decoratorの主な使い方」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・値を比較して実行判定を出しています。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963" y="2036050"/>
            <a:ext cx="6162067" cy="29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はじめに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822625" y="1424250"/>
            <a:ext cx="716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・制作事例を簡単に紹介するスライドです。(何をしたか・何を使ったか)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チュートリアルではないので注意してください。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22625" y="1981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22625" y="20839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スライドで紹介するものはUE4の最適解ではないです。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13525" y="2884600"/>
            <a:ext cx="551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2311950" y="2285400"/>
            <a:ext cx="45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「敵キャラクター設計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「敵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キャラクター設計の必要条件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デバッグがしやすい設計。(処理を分担、ルール決め)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・Behavior TreeとABPと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キャラクターBPの通信が複雑にならないようにする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最終的に出来た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敵キャラクター設計1/2」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225" y="1329425"/>
            <a:ext cx="9715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925" y="3586625"/>
            <a:ext cx="9525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7925" y="3586625"/>
            <a:ext cx="9525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425" y="3586625"/>
            <a:ext cx="952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 rot="8098910">
            <a:off x="3228563" y="2929357"/>
            <a:ext cx="668852" cy="3767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rot="5398458">
            <a:off x="4219097" y="3005598"/>
            <a:ext cx="669000" cy="37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 rot="2698910">
            <a:off x="5362163" y="2929357"/>
            <a:ext cx="668852" cy="3767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「最終的に出来た敵キャラクター設計2/2」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3192200"/>
            <a:ext cx="9906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050" y="3211250"/>
            <a:ext cx="952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 rot="8517494">
            <a:off x="3199293" y="2950849"/>
            <a:ext cx="668900" cy="376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 flipH="1" rot="8519658">
            <a:off x="2876674" y="2450733"/>
            <a:ext cx="668951" cy="376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/>
          <p:nvPr/>
        </p:nvSpPr>
        <p:spPr>
          <a:xfrm flipH="1" rot="-8517494">
            <a:off x="5454939" y="2938438"/>
            <a:ext cx="668900" cy="376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/>
          <p:nvPr/>
        </p:nvSpPr>
        <p:spPr>
          <a:xfrm rot="-8519658">
            <a:off x="5802629" y="2387245"/>
            <a:ext cx="668951" cy="376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5" y="1329425"/>
            <a:ext cx="9715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敵キャラクターのベースクラス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敵キャラクターがプレイヤーにダメージを与えられた時の処理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(サウンド・エフェクト・)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822625" y="21100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・GamePlayTagを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管理。ABPとBehavior Treeの橋渡し的な役割。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822625" y="26434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アニメーションの終了フラグやダメージを受けたことをタスクに伝える役割。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225" y="3358725"/>
            <a:ext cx="9715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「ベースクラスを継承した敵クラス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攻撃の当たり判定を出すかどうかを判断する役割。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パラメーターの更新。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38" name="Google Shape;3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50" y="2642300"/>
            <a:ext cx="1120241" cy="19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409" y="2642300"/>
            <a:ext cx="1120241" cy="19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80" y="2642300"/>
            <a:ext cx="1120241" cy="19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「Behavior Tree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からABPに情報を渡す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・Taskが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実行されていると実行されているTaskに応じてGamePlayTagを更新。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敵キャラクターのベースクラスに情報を送る。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822625" y="2186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敵キャラクターのベースクラスからABPに情報を伝える。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375" y="3799684"/>
            <a:ext cx="586625" cy="84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63" y="3811603"/>
            <a:ext cx="564062" cy="82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/>
          <p:nvPr/>
        </p:nvSpPr>
        <p:spPr>
          <a:xfrm rot="8426676">
            <a:off x="3721014" y="3650907"/>
            <a:ext cx="404664" cy="2310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8"/>
          <p:cNvSpPr/>
          <p:nvPr/>
        </p:nvSpPr>
        <p:spPr>
          <a:xfrm flipH="1" rot="8428298">
            <a:off x="3529956" y="3338108"/>
            <a:ext cx="404896" cy="2310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"/>
          <p:cNvSpPr/>
          <p:nvPr/>
        </p:nvSpPr>
        <p:spPr>
          <a:xfrm flipH="1" rot="-8426676">
            <a:off x="5056715" y="3643142"/>
            <a:ext cx="404664" cy="2310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/>
          <p:nvPr/>
        </p:nvSpPr>
        <p:spPr>
          <a:xfrm rot="-8428298">
            <a:off x="5262419" y="3298385"/>
            <a:ext cx="404896" cy="2310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713" y="2608625"/>
            <a:ext cx="586625" cy="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メリット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他のプログラムとの通信が複雑では無いのでバグが発見しやすい。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3886800" y="2285400"/>
            <a:ext cx="13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小ネタ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3712500" y="2285400"/>
            <a:ext cx="1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動画挿入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「SkySe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e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kerの紹介」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開発メンバー13人(初期メンバー：7人)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22625" y="2286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UE4のバージョンは4.22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22625" y="2717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年内に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Steamでリリース予定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22625" y="18553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開発期間：約4ヶ月(プロジェクト着手してからTGS出展まで)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813525" y="3189400"/>
            <a:ext cx="551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プログラムのサポートをしていました。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118325" y="3696700"/>
            <a:ext cx="1762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オブジェクトの挙動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870925" y="3696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＊プレイヤーシステム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870925" y="4077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＊エネミーシステム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118325" y="4077700"/>
            <a:ext cx="1762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UIプログラム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775" y="2456677"/>
            <a:ext cx="3573876" cy="18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こんな感じで背景に動画を流す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76" name="Google Shape;376;p52" title="SkySeeker - Unreal_TitleMovi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73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はじめに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動画ファイルの形式はmp4です。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必要なものを準備1/7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8" name="Google Shape;388;p54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・Windows Movie Player 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プラグインを有効化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625" y="1900350"/>
            <a:ext cx="5486751" cy="2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/>
        </p:nvSpPr>
        <p:spPr>
          <a:xfrm>
            <a:off x="3087325" y="3047025"/>
            <a:ext cx="4176600" cy="854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「必要なものを準備2/7」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6" name="Google Shape;396;p55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動画ファイルをUE4プロジェクトのContent/Movies直下に置く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その次に動画ファイルをUE4にインポートする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3050"/>
            <a:ext cx="8839200" cy="221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5"/>
          <p:cNvSpPr txBox="1"/>
          <p:nvPr/>
        </p:nvSpPr>
        <p:spPr>
          <a:xfrm>
            <a:off x="917500" y="2726625"/>
            <a:ext cx="786900" cy="23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「必要なものを準備3/7」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インポートが完了するとFile Media Sourceが生成されます。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50" y="2205625"/>
            <a:ext cx="1923100" cy="19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「必要なものを準備4/7」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File Media Sourceの設定を変更(Windowsの項目をWmFMediaに)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38" y="1877250"/>
            <a:ext cx="5405525" cy="30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3700050" y="3378700"/>
            <a:ext cx="786900" cy="23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「必要なものを準備5/7」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0" name="Google Shape;420;p58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File Media Sourceの設定を変更(Windowsの項目をWmFMediaに)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38" y="1877250"/>
            <a:ext cx="5405525" cy="30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8"/>
          <p:cNvSpPr txBox="1"/>
          <p:nvPr/>
        </p:nvSpPr>
        <p:spPr>
          <a:xfrm>
            <a:off x="3700050" y="3378700"/>
            <a:ext cx="786900" cy="23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「必要なものを準備6/7」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8" name="Google Shape;428;p59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新規追加→Media→Media Playerを選択し追加。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00" y="2681725"/>
            <a:ext cx="48577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9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このウインドウ↓が出たらVideo output Media Texture assetの項目をチェック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1" name="Google Shape;431;p59"/>
          <p:cNvSpPr txBox="1"/>
          <p:nvPr/>
        </p:nvSpPr>
        <p:spPr>
          <a:xfrm>
            <a:off x="1800050" y="3288750"/>
            <a:ext cx="258600" cy="29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「必要なものを準備7/7」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7" name="Google Shape;437;p60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Media Player と Texutureが生成されているのを確認する。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・Texture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ファイル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右クリックしてマテリアル作成を選択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9" name="Google Shape;439;p60"/>
          <p:cNvSpPr txBox="1"/>
          <p:nvPr/>
        </p:nvSpPr>
        <p:spPr>
          <a:xfrm>
            <a:off x="822625" y="24910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・今回はUMGで動画を再生させたいのでマテリアルの設定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をUserIntafaceに変更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650" y="708600"/>
            <a:ext cx="2505100" cy="41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0"/>
          <p:cNvSpPr txBox="1"/>
          <p:nvPr/>
        </p:nvSpPr>
        <p:spPr>
          <a:xfrm>
            <a:off x="7055975" y="3249425"/>
            <a:ext cx="950100" cy="23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再生1/2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47" name="Google Shape;447;p61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・UMG内でMedia Playerの変数を追加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275" y="1040325"/>
            <a:ext cx="2521053" cy="2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1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・デフォルト値を作成したMedia Playerに変更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5982300" y="2816550"/>
            <a:ext cx="1574100" cy="511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1"/>
          <p:cNvSpPr txBox="1"/>
          <p:nvPr/>
        </p:nvSpPr>
        <p:spPr>
          <a:xfrm>
            <a:off x="822625" y="2491050"/>
            <a:ext cx="7342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・UMG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内のImageなどにMedia Playerのマテリアル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を適応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「SkySe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e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kerの紹介」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505950" y="1744975"/>
            <a:ext cx="21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プレイ動画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01" name="Google Shape;101;p17" title="TGS SkySeek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90" y="2571759"/>
            <a:ext cx="3848827" cy="216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「再生2/2」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822625" y="14242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あとはBP内で好きなタイミングで動画を再生させよう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25" y="2451625"/>
            <a:ext cx="4645551" cy="2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2"/>
          <p:cNvSpPr txBox="1"/>
          <p:nvPr/>
        </p:nvSpPr>
        <p:spPr>
          <a:xfrm>
            <a:off x="822625" y="1957650"/>
            <a:ext cx="7342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フェードなどを入れるといい感じになるのでおすすめ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3"/>
          <p:cNvSpPr txBox="1"/>
          <p:nvPr>
            <p:ph type="title"/>
          </p:nvPr>
        </p:nvSpPr>
        <p:spPr>
          <a:xfrm>
            <a:off x="3886800" y="2285400"/>
            <a:ext cx="13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おまけ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 txBox="1"/>
          <p:nvPr>
            <p:ph type="title"/>
          </p:nvPr>
        </p:nvSpPr>
        <p:spPr>
          <a:xfrm>
            <a:off x="2506200" y="2203350"/>
            <a:ext cx="4131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「開発で少し困ったこと.1」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5" name="Google Shape;475;p65"/>
          <p:cNvSpPr txBox="1"/>
          <p:nvPr/>
        </p:nvSpPr>
        <p:spPr>
          <a:xfrm>
            <a:off x="1896150" y="2076000"/>
            <a:ext cx="5351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プログラムにコメントがない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「課題」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81" name="Google Shape;481;p66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・特定のプログラムを探すのに時間がかかる。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822625" y="18553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・コードの流れを理解するのに時間がかかる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71" y="2372275"/>
            <a:ext cx="3982054" cy="26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解決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60" y="2231700"/>
            <a:ext cx="5814876" cy="27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7"/>
          <p:cNvSpPr txBox="1"/>
          <p:nvPr/>
        </p:nvSpPr>
        <p:spPr>
          <a:xfrm>
            <a:off x="836600" y="1419600"/>
            <a:ext cx="43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何のプログラムなのかをコメントを書いて説明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1" name="Google Shape;491;p67"/>
          <p:cNvSpPr txBox="1"/>
          <p:nvPr/>
        </p:nvSpPr>
        <p:spPr>
          <a:xfrm>
            <a:off x="836600" y="1800600"/>
            <a:ext cx="293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色をつけて区別する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効果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7" name="Google Shape;497;p68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・瞬時に何のコード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かを把握させることで、比較的すぐにプログラムを特定できた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8" name="Google Shape;498;p68"/>
          <p:cNvSpPr txBox="1"/>
          <p:nvPr/>
        </p:nvSpPr>
        <p:spPr>
          <a:xfrm>
            <a:off x="822625" y="18553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・コードでは伝えられない部分を書く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ことで理解するスピードが上がった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99" name="Google Shape;4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00" y="3006725"/>
            <a:ext cx="2715900" cy="15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25" y="3006725"/>
            <a:ext cx="2715900" cy="15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8"/>
          <p:cNvSpPr/>
          <p:nvPr/>
        </p:nvSpPr>
        <p:spPr>
          <a:xfrm>
            <a:off x="3918300" y="3472800"/>
            <a:ext cx="13074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8"/>
          <p:cNvSpPr txBox="1"/>
          <p:nvPr/>
        </p:nvSpPr>
        <p:spPr>
          <a:xfrm>
            <a:off x="1579625" y="2577575"/>
            <a:ext cx="1368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コメントなし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3" name="Google Shape;503;p68"/>
          <p:cNvSpPr txBox="1"/>
          <p:nvPr/>
        </p:nvSpPr>
        <p:spPr>
          <a:xfrm>
            <a:off x="6213200" y="2577575"/>
            <a:ext cx="1368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コメント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あり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.2」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9" name="Google Shape;509;p69"/>
          <p:cNvSpPr txBox="1"/>
          <p:nvPr/>
        </p:nvSpPr>
        <p:spPr>
          <a:xfrm>
            <a:off x="3292200" y="2254050"/>
            <a:ext cx="2559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命名が不規則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「課題」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5" name="Google Shape;515;p70"/>
          <p:cNvSpPr txBox="1"/>
          <p:nvPr/>
        </p:nvSpPr>
        <p:spPr>
          <a:xfrm>
            <a:off x="822625" y="1424250"/>
            <a:ext cx="771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名前で区別がつけられない(ブループリント、関数、変数、マテリアル、アニメーション)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6" name="Google Shape;516;p70"/>
          <p:cNvSpPr/>
          <p:nvPr/>
        </p:nvSpPr>
        <p:spPr>
          <a:xfrm>
            <a:off x="5597250" y="2515050"/>
            <a:ext cx="1253700" cy="544500"/>
          </a:xfrm>
          <a:prstGeom prst="wedgeRectCallout">
            <a:avLst>
              <a:gd fmla="val -18292" name="adj1"/>
              <a:gd fmla="val 208999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AnimBP??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7" name="Google Shape;517;p70"/>
          <p:cNvSpPr txBox="1"/>
          <p:nvPr/>
        </p:nvSpPr>
        <p:spPr>
          <a:xfrm>
            <a:off x="822625" y="18553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ファイル名検索で見つけられない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8" name="Google Shape;518;p70"/>
          <p:cNvSpPr/>
          <p:nvPr/>
        </p:nvSpPr>
        <p:spPr>
          <a:xfrm>
            <a:off x="6950475" y="3059550"/>
            <a:ext cx="824100" cy="544500"/>
          </a:xfrm>
          <a:prstGeom prst="wedgeRectCallout">
            <a:avLst>
              <a:gd fmla="val -138512" name="adj1"/>
              <a:gd fmla="val 129215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ABP??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9" name="Google Shape;519;p70"/>
          <p:cNvSpPr/>
          <p:nvPr/>
        </p:nvSpPr>
        <p:spPr>
          <a:xfrm flipH="1">
            <a:off x="2434925" y="2515050"/>
            <a:ext cx="1253700" cy="544500"/>
          </a:xfrm>
          <a:prstGeom prst="wedgeRectCallout">
            <a:avLst>
              <a:gd fmla="val -18292" name="adj1"/>
              <a:gd fmla="val 208999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Widget?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0" name="Google Shape;520;p70"/>
          <p:cNvSpPr/>
          <p:nvPr/>
        </p:nvSpPr>
        <p:spPr>
          <a:xfrm flipH="1">
            <a:off x="1511300" y="3059550"/>
            <a:ext cx="824100" cy="544500"/>
          </a:xfrm>
          <a:prstGeom prst="wedgeRectCallout">
            <a:avLst>
              <a:gd fmla="val -138512" name="adj1"/>
              <a:gd fmla="val 129215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UI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38" y="4092425"/>
            <a:ext cx="25050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075" y="4101950"/>
            <a:ext cx="24860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「解決」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854250" y="1869600"/>
            <a:ext cx="4905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・Epic Gamesさんの資料を参考にしました。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29" name="Google Shape;5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200" y="1284675"/>
            <a:ext cx="2555725" cy="33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1"/>
          <p:cNvSpPr txBox="1"/>
          <p:nvPr/>
        </p:nvSpPr>
        <p:spPr>
          <a:xfrm>
            <a:off x="822625" y="1424250"/>
            <a:ext cx="490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チームで話して細かく命名規則を決めた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1" name="Google Shape;531;p71"/>
          <p:cNvSpPr txBox="1"/>
          <p:nvPr/>
        </p:nvSpPr>
        <p:spPr>
          <a:xfrm>
            <a:off x="5957000" y="916950"/>
            <a:ext cx="117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(一部抜粋)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2" name="Google Shape;532;p71"/>
          <p:cNvSpPr txBox="1"/>
          <p:nvPr/>
        </p:nvSpPr>
        <p:spPr>
          <a:xfrm>
            <a:off x="854250" y="2357400"/>
            <a:ext cx="4905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URL：</a:t>
            </a:r>
            <a:r>
              <a:rPr b="1" lang="ja" sz="1100" u="sng">
                <a:solidFill>
                  <a:srgbClr val="F1C232"/>
                </a:solidFill>
                <a:hlinkClick r:id="rId4"/>
              </a:rPr>
              <a:t>https://wiki.unrealengine.com/Assets_Naming_Convention_JP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「略語」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・Blueprint → BP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22625" y="1981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22625" y="24127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22625" y="18553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・Animation Blueprint → ABP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13525" y="2884600"/>
            <a:ext cx="551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効果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8" name="Google Shape;538;p72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目的のファイルに早くたどり着ける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822625" y="1881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・数が多いもの(Particle,Material)でも名前で判別できるようになって良い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2971025"/>
            <a:ext cx="39052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2"/>
          <p:cNvSpPr txBox="1"/>
          <p:nvPr/>
        </p:nvSpPr>
        <p:spPr>
          <a:xfrm>
            <a:off x="875550" y="2539925"/>
            <a:ext cx="221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実際に決めたもの(一部)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/>
        </p:nvSpPr>
        <p:spPr>
          <a:xfrm>
            <a:off x="1170600" y="2266500"/>
            <a:ext cx="6802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個人的に好きなプラグインを一つ紹介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「Electronic Nodes」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2" name="Google Shape;552;p74"/>
          <p:cNvSpPr txBox="1"/>
          <p:nvPr/>
        </p:nvSpPr>
        <p:spPr>
          <a:xfrm>
            <a:off x="822625" y="1424250"/>
            <a:ext cx="74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・ノードとノードをつなぐ線をより視覚化してくれるプラグイン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539" y="2876550"/>
            <a:ext cx="3706925" cy="212424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4"/>
          <p:cNvSpPr txBox="1"/>
          <p:nvPr/>
        </p:nvSpPr>
        <p:spPr>
          <a:xfrm>
            <a:off x="822625" y="1881450"/>
            <a:ext cx="54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・自分好みにカスタマイズできる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5" name="Google Shape;555;p74"/>
          <p:cNvSpPr txBox="1"/>
          <p:nvPr/>
        </p:nvSpPr>
        <p:spPr>
          <a:xfrm>
            <a:off x="822625" y="2338650"/>
            <a:ext cx="62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・Rerouteノードを出さなくてもある程度視覚化されるのでおすすめ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カスタマイズいろいろ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61" name="Google Shape;5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56" y="1396349"/>
            <a:ext cx="5583499" cy="31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/>
        </p:nvSpPr>
        <p:spPr>
          <a:xfrm>
            <a:off x="3139200" y="2266500"/>
            <a:ext cx="2865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おまけ終わり！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/>
        </p:nvSpPr>
        <p:spPr>
          <a:xfrm>
            <a:off x="3709350" y="2266500"/>
            <a:ext cx="1725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まとめ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！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まとめ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7" name="Google Shape;577;p78"/>
          <p:cNvSpPr txBox="1"/>
          <p:nvPr/>
        </p:nvSpPr>
        <p:spPr>
          <a:xfrm>
            <a:off x="822625" y="1424250"/>
            <a:ext cx="74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プログラムの設計を決めておこう！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8" name="Google Shape;578;p78"/>
          <p:cNvSpPr txBox="1"/>
          <p:nvPr/>
        </p:nvSpPr>
        <p:spPr>
          <a:xfrm>
            <a:off x="822625" y="1881450"/>
            <a:ext cx="54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・GamePlayTag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便利！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9"/>
          <p:cNvSpPr txBox="1"/>
          <p:nvPr/>
        </p:nvSpPr>
        <p:spPr>
          <a:xfrm>
            <a:off x="3709350" y="2266500"/>
            <a:ext cx="1725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最後に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！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0"/>
          <p:cNvSpPr txBox="1"/>
          <p:nvPr/>
        </p:nvSpPr>
        <p:spPr>
          <a:xfrm>
            <a:off x="1013250" y="2266500"/>
            <a:ext cx="7117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個人的にチーム開発で大事だと思うこと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>
            <p:ph type="title"/>
          </p:nvPr>
        </p:nvSpPr>
        <p:spPr>
          <a:xfrm>
            <a:off x="348375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チーム開発で大事なこと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4" name="Google Shape;594;p81"/>
          <p:cNvSpPr txBox="1"/>
          <p:nvPr/>
        </p:nvSpPr>
        <p:spPr>
          <a:xfrm>
            <a:off x="822625" y="1424250"/>
            <a:ext cx="74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チームプレイを意識する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5" name="Google Shape;595;p81"/>
          <p:cNvSpPr txBox="1"/>
          <p:nvPr/>
        </p:nvSpPr>
        <p:spPr>
          <a:xfrm>
            <a:off x="822625" y="1881450"/>
            <a:ext cx="54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一人一人が自分の役割を意識する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6" name="Google Shape;596;p81"/>
          <p:cNvSpPr txBox="1"/>
          <p:nvPr/>
        </p:nvSpPr>
        <p:spPr>
          <a:xfrm>
            <a:off x="822625" y="2338650"/>
            <a:ext cx="62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困ったときはみんなで対応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7" name="Google Shape;597;p81"/>
          <p:cNvSpPr txBox="1"/>
          <p:nvPr/>
        </p:nvSpPr>
        <p:spPr>
          <a:xfrm>
            <a:off x="1961400" y="3046675"/>
            <a:ext cx="52212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良きゲー</a:t>
            </a:r>
            <a:r>
              <a:rPr b="1" lang="ja" sz="36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ムライフを！！</a:t>
            </a:r>
            <a:endParaRPr b="1" sz="36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全体の流れ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・1敵キャラクター制作事例(ざっくり説明)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22625" y="27697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・2.</a:t>
            </a: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小ネタ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118325" y="20965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＊行動制御(P.18)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118325" y="3172000"/>
            <a:ext cx="1909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動画挿入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18325" y="17917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アニメーション制御(P.8)</a:t>
            </a:r>
            <a:endParaRPr b="1" sz="11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118325" y="24013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設計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(P.)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 txBox="1"/>
          <p:nvPr/>
        </p:nvSpPr>
        <p:spPr>
          <a:xfrm>
            <a:off x="1724250" y="2266500"/>
            <a:ext cx="5695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ご清聴ありがとうございました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7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全体の流れ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822625" y="14242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・3.</a:t>
            </a: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おまけ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118325" y="20965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個人的に好きなプラグイン1つを紹介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(P.18)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118325" y="17917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(P.8)</a:t>
            </a:r>
            <a:endParaRPr b="1" sz="11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309700" y="2285400"/>
            <a:ext cx="45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アニメーション制御」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